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4094-4608-437B-A2F3-FDA533519AFE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8A94-F3B5-46A3-B4ED-83F9599C0BA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047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4094-4608-437B-A2F3-FDA533519AFE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8A94-F3B5-46A3-B4ED-83F9599C0BA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6688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4094-4608-437B-A2F3-FDA533519AFE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8A94-F3B5-46A3-B4ED-83F9599C0BA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42558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4094-4608-437B-A2F3-FDA533519AFE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8A94-F3B5-46A3-B4ED-83F9599C0BA6}" type="slidenum">
              <a:rPr lang="ru-KZ" smtClean="0"/>
              <a:t>‹#›</a:t>
            </a:fld>
            <a:endParaRPr lang="ru-K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0486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4094-4608-437B-A2F3-FDA533519AFE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8A94-F3B5-46A3-B4ED-83F9599C0BA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21270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4094-4608-437B-A2F3-FDA533519AFE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8A94-F3B5-46A3-B4ED-83F9599C0BA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83402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4094-4608-437B-A2F3-FDA533519AFE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8A94-F3B5-46A3-B4ED-83F9599C0BA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87098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4094-4608-437B-A2F3-FDA533519AFE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8A94-F3B5-46A3-B4ED-83F9599C0BA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72034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4094-4608-437B-A2F3-FDA533519AFE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8A94-F3B5-46A3-B4ED-83F9599C0BA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6315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4094-4608-437B-A2F3-FDA533519AFE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8A94-F3B5-46A3-B4ED-83F9599C0BA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1804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4094-4608-437B-A2F3-FDA533519AFE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8A94-F3B5-46A3-B4ED-83F9599C0BA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5156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4094-4608-437B-A2F3-FDA533519AFE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8A94-F3B5-46A3-B4ED-83F9599C0BA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6887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4094-4608-437B-A2F3-FDA533519AFE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8A94-F3B5-46A3-B4ED-83F9599C0BA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7777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4094-4608-437B-A2F3-FDA533519AFE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8A94-F3B5-46A3-B4ED-83F9599C0BA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4405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4094-4608-437B-A2F3-FDA533519AFE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8A94-F3B5-46A3-B4ED-83F9599C0BA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701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4094-4608-437B-A2F3-FDA533519AFE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8A94-F3B5-46A3-B4ED-83F9599C0BA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22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4094-4608-437B-A2F3-FDA533519AFE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8A94-F3B5-46A3-B4ED-83F9599C0BA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064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E754094-4608-437B-A2F3-FDA533519AFE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B8A94-F3B5-46A3-B4ED-83F9599C0BA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5310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079A2-098A-4B8D-A8C5-6AB2D316D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576854"/>
            <a:ext cx="8825658" cy="224366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Device management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8B5812-6137-49D5-B294-0C0E4391A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9038912" cy="86142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FFFF00"/>
                </a:solidFill>
              </a:rPr>
              <a:t>The lecture 10 </a:t>
            </a:r>
            <a:endParaRPr lang="ru-K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64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875C8-CC60-4B89-9D60-512DBB30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Booting from TFTP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7D3094A-C31A-4E54-9E95-BEA6F5DAC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7246" y="2178106"/>
            <a:ext cx="8947150" cy="220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17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D9848-692B-4124-A48B-8FC731A1E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702732"/>
            <a:ext cx="9404723" cy="11505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Lab Example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A5A746A-C484-46A4-BF05-111C815CB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512" y="2203351"/>
            <a:ext cx="8724901" cy="325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62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521C7-0874-49E5-AEE0-CA86BDC35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Factory Reset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799EA49-4974-436C-9B2F-4F7B1F6A8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1853248"/>
            <a:ext cx="8947150" cy="35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04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84756-A06A-4792-960A-3D268548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The Config Register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FB7B26B-436B-4FB3-9661-EE402479A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1853248"/>
            <a:ext cx="8947150" cy="341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35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21A50-2B03-484F-B831-FFB4FDFD7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Router Password Recovery Procedure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702674F-4A6F-45B6-AFF3-C738AC8B0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406892"/>
            <a:ext cx="8947150" cy="325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01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122F3-A25C-47F4-BAB7-6FEDB02AD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Router Password Recovery Procedure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13A0506-E93B-4474-A11D-BF3B93E9E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204294"/>
            <a:ext cx="8947150" cy="333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93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F8A3C-EFD6-4587-9F45-AE7282AF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Switch Password Recovery Procedure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5DB11FE-B397-4615-8DED-C43D686C4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677922"/>
            <a:ext cx="8947150" cy="1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03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EAA87-06F8-4C66-B763-C1E9AC0E7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Backing up the System Image and Config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11F76A6-44C9-4607-AD91-721A1F9D8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234" y="2327698"/>
            <a:ext cx="9118600" cy="342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42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CB1E14-4B32-475F-A856-E4B4F201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Upgrading the IOS System Image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7307D55-A7A5-4ABF-B921-B8AB15C23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278550"/>
            <a:ext cx="8947150" cy="245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20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94BDC-5DE9-4B30-B55C-5C2282A79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609601"/>
            <a:ext cx="9404723" cy="9866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Cisco Device Memory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6F27392-DC31-4C18-9846-623680348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192" y="1868073"/>
            <a:ext cx="9405938" cy="331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65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37FDE-EE31-4F67-B2BB-E97B9CBB3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694267"/>
            <a:ext cx="9404723" cy="104986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ROM Read Only Memory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1CDCF53-1E55-412F-9748-67944EEFB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590" y="2316459"/>
            <a:ext cx="9085263" cy="222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45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505D9-653C-4048-8499-B2CD6F4BB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0"/>
            <a:ext cx="9404723" cy="124364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ROM Read Only Memory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33A190C-940A-4D91-A315-7FB1F6937A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6446" y="1853247"/>
            <a:ext cx="8947150" cy="27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3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EE0AD-5BF8-4DAB-B216-CDE55592F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0"/>
            <a:ext cx="9404723" cy="124364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Flash Memory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5DCDF03-C129-419E-8733-E8A9D33A2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054786"/>
            <a:ext cx="8947150" cy="13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4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8A3B3-64F3-458E-BC3D-91C23CA3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719666"/>
            <a:ext cx="9404723" cy="113358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NVRAM Non-Volatile RAM Memory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5CAA589-5A0F-4D5E-85EF-36D2392C2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113" y="2389001"/>
            <a:ext cx="8947150" cy="154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27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B6E59-DDB1-4244-B1FA-46A11C92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NVRAM Non-Volatile RAM Memory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5A6EA6E-EC37-4953-9B01-A0626F340B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834" y="2400544"/>
            <a:ext cx="9271000" cy="151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39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67DBD-3E8A-49F5-981D-0B3CFE971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RAM Random Access Memory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C40D32F-C624-4F03-A7C3-3615D58F5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779" y="2210595"/>
            <a:ext cx="8947150" cy="243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20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8D5C9-ABA8-497E-9DC3-64588B4D5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The VLAN Database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5BB96D8-4317-444E-941B-4561697D8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087016"/>
            <a:ext cx="8947150" cy="77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91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149</TotalTime>
  <Words>67</Words>
  <Application>Microsoft Office PowerPoint</Application>
  <PresentationFormat>Широкоэкранный</PresentationFormat>
  <Paragraphs>19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Ион</vt:lpstr>
      <vt:lpstr>Device management</vt:lpstr>
      <vt:lpstr>Cisco Device Memory</vt:lpstr>
      <vt:lpstr>ROM Read Only Memory</vt:lpstr>
      <vt:lpstr>ROM Read Only Memory</vt:lpstr>
      <vt:lpstr>Flash Memory</vt:lpstr>
      <vt:lpstr>NVRAM Non-Volatile RAM Memory</vt:lpstr>
      <vt:lpstr>NVRAM Non-Volatile RAM Memory</vt:lpstr>
      <vt:lpstr>RAM Random Access Memory</vt:lpstr>
      <vt:lpstr>The VLAN Database</vt:lpstr>
      <vt:lpstr>Booting from TFTP</vt:lpstr>
      <vt:lpstr>Lab Example</vt:lpstr>
      <vt:lpstr>Factory Reset</vt:lpstr>
      <vt:lpstr>The Config Register</vt:lpstr>
      <vt:lpstr>Router Password Recovery Procedure</vt:lpstr>
      <vt:lpstr>Router Password Recovery Procedure</vt:lpstr>
      <vt:lpstr>Switch Password Recovery Procedure</vt:lpstr>
      <vt:lpstr>Backing up the System Image and Config</vt:lpstr>
      <vt:lpstr>Upgrading the IOS System Image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Владислав Карюкин</dc:creator>
  <cp:lastModifiedBy>Владислав Карюкин</cp:lastModifiedBy>
  <cp:revision>4</cp:revision>
  <dcterms:created xsi:type="dcterms:W3CDTF">2022-01-15T07:25:35Z</dcterms:created>
  <dcterms:modified xsi:type="dcterms:W3CDTF">2022-01-15T09:54:53Z</dcterms:modified>
</cp:coreProperties>
</file>